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74F60-262E-9790-EBBC-73E403B1D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9C3CB6-152F-133A-B39A-56F0EDF98D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2C2FABF-7596-0083-7CBB-C344E2BA9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093DC87-4B33-F401-9ADB-440595AD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8025FC4-B5B4-9C45-48A7-84D92013B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067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F12435-8887-2AEE-8B51-6928E2A7A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BDBB07F-3495-2675-B427-96EC8E845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2FA2036-BF7A-9BCB-6318-5B3B0EFE0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0CF9AC5-EB5E-F1A6-0DA7-B5B8BA4B8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AF73A64-FB86-9604-1746-1B85D214C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153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34E13-AD31-B7D5-4075-FF9FCA7A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2CC1824-47FA-2EA3-DEBE-78880EAFC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331AF54-47C6-A2AE-7110-6E8EF0B9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7F0D662-A428-CAE9-CF9A-18C0C11DC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AB606B-DC3E-4ADE-A39E-722E18A1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585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90395-DE49-9E9B-705A-6B8EAE9E5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F190AB1-DE6A-66FC-A02C-34385CBAD5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EEE9BDE-45D5-4683-C9D9-1D5618C9B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6E6D4C9-57FB-397C-7166-0DE71D77C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2500118-FA4A-52A9-FFFD-950598729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02D949D-1CBB-CC89-6071-A8077E645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562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949EAC-4E37-2415-F232-B730D277C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463BAB9-CEB0-2989-4902-E47E31269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DA32BC2-013E-54DB-8A27-8DC50C720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96FF5C9-6070-F9BC-F17C-AA76CC058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2B5E1E6-3AFD-5531-C84D-3393AEC3B1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5E9F2747-0383-BC1E-E7CA-F81CF8E2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E4F361B-5308-57DE-F9C0-9C8F60F3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D13FFFB1-91CF-E406-345D-CDCDF632F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645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E0E81-CBB7-8935-C087-771110312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1B6AC55-B19C-A9BF-03BB-81ED32294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FC3E1B7-909B-7D34-F33B-79F8CFD3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33CF20E-052F-A708-B0F9-F9A99DE23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8285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BF73373-8B49-2880-8835-8300BE868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6C895F2-C67F-629E-B7A4-300647277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9891DD3E-833A-0B80-6635-970A86518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0063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092533-0D54-2E14-1CC3-0E1296E08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8CB2A92-42DD-66FF-563C-08153B7C3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9E9F38C-40E7-50C1-4EB9-B5E304346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0E2FF73-8821-335E-FA17-3026C38E7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291CCA3-5DFA-3D5B-58EA-FCD1ADDB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AF826CD-F5C4-2823-FE77-62824F5EE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395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D89549-AB54-9933-77A5-0D317EE7A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DD76EB84-6C20-65E2-3CEA-B68F4EA408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4C614A1-E89D-AF74-ADA2-6AE1D5DCD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A0A8914-99E9-9EA4-59A0-39C7074E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AC7C493-6D3A-EE7F-D500-734909561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ABB9279-3A03-301E-18C4-4FFC4028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6177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050724-8D46-A63C-4294-7C93B4FB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0C5B9F6-B5DD-AA99-69F2-BEE5A8357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D041150-6EFA-F22E-C1D2-B2922691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685A82E-211B-82F7-BA4A-F7723F70F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43CE945-4E3D-D5E2-6CFD-642462C8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027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F13BE5-4A1F-CA47-24B3-B700F4A5F2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7F99E627-5F03-7B01-6DEA-93AD1CF2F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0DC969D-F291-8035-C0BA-D7443AF5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38CC7C2-9BD8-260B-4096-7AF578A16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67889DA-8572-38D1-0A90-A189D57FC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9464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4F0672E-5CEF-00CC-D320-059A5F826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BA15044-1B1A-DC9E-865B-95C015D67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6D08178-8896-5FEC-AFA1-28121A9C26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D229B-60BF-4BB7-8F00-3F886B95033B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152EFF8-554B-F39E-1AD2-AE26EA2EEB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992ED52-751A-DC18-A1D6-479007E7A5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34BF9-EFA8-4CE0-884B-AFDFEBD16DD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246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9884C5A-99EE-02D9-27C9-9A7974965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2535" y="5085398"/>
            <a:ext cx="3664372" cy="577109"/>
          </a:xfrm>
        </p:spPr>
        <p:txBody>
          <a:bodyPr>
            <a:normAutofit/>
          </a:bodyPr>
          <a:lstStyle/>
          <a:p>
            <a:pPr algn="l"/>
            <a:r>
              <a:rPr lang="pt-PT" sz="1200" dirty="0">
                <a:solidFill>
                  <a:schemeClr val="bg1"/>
                </a:solidFill>
                <a:latin typeface="Montserrat" pitchFamily="2" charset="0"/>
              </a:rPr>
              <a:t>SESSION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14E2E82-5312-B710-E65F-41AF252B0D85}"/>
              </a:ext>
            </a:extLst>
          </p:cNvPr>
          <p:cNvSpPr txBox="1">
            <a:spLocks/>
          </p:cNvSpPr>
          <p:nvPr/>
        </p:nvSpPr>
        <p:spPr>
          <a:xfrm>
            <a:off x="2821552" y="4470400"/>
            <a:ext cx="6972687" cy="66892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4000" dirty="0">
                <a:solidFill>
                  <a:schemeClr val="bg1"/>
                </a:solidFill>
                <a:latin typeface="Montserrat Medium" pitchFamily="2" charset="0"/>
              </a:rPr>
              <a:t>TITLE</a:t>
            </a:r>
            <a:endParaRPr lang="pt-PT" dirty="0">
              <a:solidFill>
                <a:schemeClr val="bg1"/>
              </a:solidFill>
              <a:latin typeface="Montserrat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10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E83AE3-6E8C-3D67-B1F1-2208E823B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5350" y="130175"/>
            <a:ext cx="10515600" cy="1325563"/>
          </a:xfrm>
        </p:spPr>
        <p:txBody>
          <a:bodyPr/>
          <a:lstStyle/>
          <a:p>
            <a:r>
              <a:rPr lang="pt-PT" dirty="0">
                <a:solidFill>
                  <a:schemeClr val="bg1"/>
                </a:solidFill>
                <a:latin typeface="Montserrat Medium" pitchFamily="2" charset="0"/>
              </a:rPr>
              <a:t>TITLE</a:t>
            </a:r>
          </a:p>
        </p:txBody>
      </p:sp>
      <p:sp>
        <p:nvSpPr>
          <p:cNvPr id="7" name="Marcador de Posição de Conteúdo 6">
            <a:extLst>
              <a:ext uri="{FF2B5EF4-FFF2-40B4-BE49-F238E27FC236}">
                <a16:creationId xmlns:a16="http://schemas.microsoft.com/office/drawing/2014/main" id="{B54298A6-6C79-A80C-58FB-4108F3E10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728" y="1929695"/>
            <a:ext cx="10515600" cy="4351338"/>
          </a:xfrm>
        </p:spPr>
        <p:txBody>
          <a:bodyPr/>
          <a:lstStyle/>
          <a:p>
            <a:endParaRPr lang="pt-PT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57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CB7BF5-35CE-88A4-BEB4-923EEFABD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683" y="208915"/>
            <a:ext cx="10515600" cy="1325563"/>
          </a:xfrm>
        </p:spPr>
        <p:txBody>
          <a:bodyPr/>
          <a:lstStyle/>
          <a:p>
            <a:r>
              <a:rPr lang="pt-PT" dirty="0">
                <a:solidFill>
                  <a:srgbClr val="00BFBB"/>
                </a:solidFill>
                <a:latin typeface="Montserrat Medium" pitchFamily="2" charset="0"/>
              </a:rPr>
              <a:t>TITLE</a:t>
            </a:r>
          </a:p>
        </p:txBody>
      </p:sp>
      <p:sp>
        <p:nvSpPr>
          <p:cNvPr id="7" name="Marcador de Posição de Conteúdo 6">
            <a:extLst>
              <a:ext uri="{FF2B5EF4-FFF2-40B4-BE49-F238E27FC236}">
                <a16:creationId xmlns:a16="http://schemas.microsoft.com/office/drawing/2014/main" id="{946645D9-18C7-57D2-A259-3330D1A17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24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854316-B475-A615-D805-FD4BB7775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452" y="18256"/>
            <a:ext cx="8420947" cy="1167078"/>
          </a:xfrm>
        </p:spPr>
        <p:txBody>
          <a:bodyPr/>
          <a:lstStyle/>
          <a:p>
            <a:r>
              <a:rPr lang="pt-PT" dirty="0">
                <a:solidFill>
                  <a:schemeClr val="bg1"/>
                </a:solidFill>
                <a:latin typeface="Montserrat Medium" pitchFamily="2" charset="0"/>
              </a:rPr>
              <a:t>TITLE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15F0E1E8-A291-479B-8E43-52153FFCD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0392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5</Words>
  <Application>Microsoft Office PowerPoint</Application>
  <PresentationFormat>Ecrã Panorâmico</PresentationFormat>
  <Paragraphs>5</Paragraphs>
  <Slides>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Montserrat</vt:lpstr>
      <vt:lpstr>Montserrat Medium</vt:lpstr>
      <vt:lpstr>Tema do Office</vt:lpstr>
      <vt:lpstr>Apresentação do PowerPoint</vt:lpstr>
      <vt:lpstr>TITLE</vt:lpstr>
      <vt:lpstr>TITLE</vt:lpstr>
      <vt:lpstr>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Nicole Pereira</dc:creator>
  <cp:lastModifiedBy>Nicole Pereira</cp:lastModifiedBy>
  <cp:revision>3</cp:revision>
  <dcterms:created xsi:type="dcterms:W3CDTF">2026-03-23T14:24:34Z</dcterms:created>
  <dcterms:modified xsi:type="dcterms:W3CDTF">2026-03-23T14:35:32Z</dcterms:modified>
</cp:coreProperties>
</file>